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laboratorio Astarita\progetto\relazione_e_presentazione\log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85728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32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72132" y="4429132"/>
            <a:ext cx="3357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GRUPPO di LAVORO</a:t>
            </a:r>
          </a:p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CHIMENTO Angelico</a:t>
            </a:r>
          </a:p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MAURO Matteo</a:t>
            </a:r>
          </a:p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MUZZILLO Daniela</a:t>
            </a:r>
          </a:p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SICILIANO Marco</a:t>
            </a:r>
            <a:endParaRPr lang="it-IT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00298" y="928670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INTERVENTI PROPOSTI - dettagli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57422" y="164305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ZONA </a:t>
            </a:r>
            <a:r>
              <a:rPr lang="it-IT" sz="3200" b="1" i="1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INTERVENTO 3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Immagine 8" descr="C:\Users\Hp\Desktop\laboratorio Astarita\progetto\relazione_e_presentazione\RELAZIONE\intervento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322" y="2071678"/>
            <a:ext cx="49808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DEGLI EFFETTI E DEI COSTI DEGLI INTERVENTI PROPOSTI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14282" y="2357430"/>
          <a:ext cx="4643470" cy="1357322"/>
        </p:xfrm>
        <a:graphic>
          <a:graphicData uri="http://schemas.openxmlformats.org/drawingml/2006/table">
            <a:tbl>
              <a:tblPr/>
              <a:tblGrid>
                <a:gridCol w="758118"/>
                <a:gridCol w="758118"/>
                <a:gridCol w="712314"/>
                <a:gridCol w="803920"/>
                <a:gridCol w="812607"/>
                <a:gridCol w="798393"/>
              </a:tblGrid>
              <a:tr h="5429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Velocità cumulata [km/h]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Tempo cumulato [s]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Veicoli uscita cumulati [unità]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1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Attuale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Futura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Attuale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Futura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Attuale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Futura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28,937211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25,871291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13895,13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5229,2253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7071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9377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14282" y="4071942"/>
          <a:ext cx="4214811" cy="1143008"/>
        </p:xfrm>
        <a:graphic>
          <a:graphicData uri="http://schemas.openxmlformats.org/drawingml/2006/table">
            <a:tbl>
              <a:tblPr/>
              <a:tblGrid>
                <a:gridCol w="1404937"/>
                <a:gridCol w="1404937"/>
                <a:gridCol w="1404937"/>
              </a:tblGrid>
              <a:tr h="2857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GUADAGNO [%]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Velocità cumulata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Tempo cumulato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Veicoli uscita cumulati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-10,59507933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-62,36648978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32,6120775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142976" y="5643578"/>
          <a:ext cx="2500330" cy="420624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GUADAGNO TOTALE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84,38348794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magine 11" descr="C:\Users\Hp\Desktop\laboratorio Astarita\progetto\relazione_e_presentazione\esempio_prim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37744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429256" y="5643578"/>
          <a:ext cx="2571768" cy="420624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TOTALE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67 520,60 EURO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86512" y="928670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CONCLUSIONI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4282" y="157161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OBIETTIVI RAGGIUNTI:</a:t>
            </a:r>
          </a:p>
          <a:p>
            <a:pPr algn="just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riduzione dei tempi di percorrenza;</a:t>
            </a:r>
          </a:p>
          <a:p>
            <a:pPr algn="just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miglioramento della sicurezza  stradale;</a:t>
            </a:r>
            <a:endParaRPr lang="it-IT" sz="2400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aumento dei veicoli in uscita;</a:t>
            </a:r>
          </a:p>
          <a:p>
            <a:pPr algn="just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costi contenuti degli interventi;</a:t>
            </a:r>
          </a:p>
          <a:p>
            <a:pPr algn="just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basso impatto ambientale.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643142" y="4786322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OBIETTIVI  NON RAGGIUNTI:</a:t>
            </a:r>
          </a:p>
          <a:p>
            <a:pPr algn="just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aumento delle velocità di percorrenza.</a:t>
            </a:r>
            <a:endParaRPr lang="it-IT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26" name="Picture 2" descr="C:\Users\Hp\Desktop\laboratorio Astarita\progetto\relazione_e_presentazione\log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4261013" cy="547688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-571536" y="2071678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GRAZIE PER L’ATTENZIONE</a:t>
            </a:r>
            <a:endParaRPr lang="it-IT" sz="5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14876" y="928670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AREA di STUDIO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7654" y="135729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AREA URBANA  DELLA CITTA’ 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COSENZA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8" name="Picture 4" descr="C:\Users\Hp\Desktop\laboratorio Astarita\progetto\relazione_e_presentazione\interes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410115" cy="421484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929058" y="2143116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Casa di Cura “La Madonnina”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28794" y="250030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Svincolo A2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4214818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SP 241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86116" y="385762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Piazza Europa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43240" y="500063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Sede INPS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43702" y="5500702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Tribunale Ordinario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14744" y="928670"/>
            <a:ext cx="542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OBIETTIVI del PROGETTO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714488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MIGLIORAMENTO DEL DEFLUSSO VEICOLARE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- riduzione dei tempi di percorrenza della   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rete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- incremento dei veicoli uscenti dall’area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- incremento della velocità di percorrenza 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della rete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450057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COSTO CONTENUTO DEI LAVORI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714752"/>
            <a:ext cx="44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INCREMENTO DELLA SICUREZZA STRADALE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5143512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BASSO IMPATTO AMBIENTALE 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DEGLI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INTERVENTI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1" name="Picture 3" descr="C:\Users\Hp\Desktop\laboratorio Astarita\progetto\relazione_e_presentazione\impatto_ambient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3760936" cy="2107421"/>
          </a:xfrm>
          <a:prstGeom prst="rect">
            <a:avLst/>
          </a:prstGeom>
          <a:noFill/>
        </p:spPr>
      </p:pic>
      <p:pic>
        <p:nvPicPr>
          <p:cNvPr id="2052" name="Picture 4" descr="C:\Users\Hp\Desktop\laboratorio Astarita\progetto\relazione_e_presentazione\traff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928670"/>
            <a:ext cx="692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MODELLIZZAZZIONE 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DELL’OFFERTA E DELLA DOMANDA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magine 6" descr="C:\Users\Hp\Desktop\laboratorio Astarita\progetto\relazione_e_presentazione\rete_ba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00034" y="42862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Rilievo Google Maps</a:t>
            </a: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     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ITS 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Tritone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8662" y="5072074"/>
            <a:ext cx="2000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576 archi</a:t>
            </a:r>
          </a:p>
          <a:p>
            <a:pPr algn="ctr"/>
            <a:endParaRPr lang="it-IT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377 nodi</a:t>
            </a:r>
          </a:p>
          <a:p>
            <a:pPr algn="ctr"/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di cui 19 centroidi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Picture 2" descr="C:\Users\Hp\Desktop\laboratorio Astarita\progetto\relazione_e_presentazione\scheda rili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2157522" cy="291079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429256" y="514351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Rilievo  flussi in sito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     </a:t>
            </a:r>
            <a:endParaRPr lang="it-IT" sz="2400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24 operatori</a:t>
            </a:r>
            <a:endParaRPr lang="it-IT" sz="2400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TutorDrive</a:t>
            </a: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velocità e tempo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8992" y="928670"/>
            <a:ext cx="571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CALIBRAZIONE DEL MODELLO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571612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20 simulazioni</a:t>
            </a: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6 modelli di micro simulazione</a:t>
            </a: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Gazis &amp; Herman</a:t>
            </a:r>
            <a:endParaRPr lang="it-IT" sz="2400" b="1" i="1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Gipps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Fritzsche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Weiedemann 99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IDM 2000</a:t>
            </a:r>
          </a:p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Giofrè Avanzato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43306" y="44291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CALCOLO  del GoF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71604" y="4786322"/>
          <a:ext cx="6096002" cy="505968"/>
        </p:xfrm>
        <a:graphic>
          <a:graphicData uri="http://schemas.openxmlformats.org/drawingml/2006/table">
            <a:tbl>
              <a:tblPr/>
              <a:tblGrid>
                <a:gridCol w="1426100"/>
                <a:gridCol w="778317"/>
                <a:gridCol w="778317"/>
                <a:gridCol w="778317"/>
                <a:gridCol w="778317"/>
                <a:gridCol w="778317"/>
                <a:gridCol w="778317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Modello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Gazis &amp; Herman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Gipps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Fritzsche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Weiedemann 99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IDM 2000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Giofrè Avanzato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GoF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0,374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0,488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0,384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0,573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Freccia in giù 12"/>
          <p:cNvSpPr/>
          <p:nvPr/>
        </p:nvSpPr>
        <p:spPr>
          <a:xfrm>
            <a:off x="4429124" y="550070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071802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Modello di GAZIS &amp; HERMAN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643702" y="1714488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Valori reali di velocità e tempo cumulato rilevati con TutorDrive</a:t>
            </a:r>
          </a:p>
        </p:txBody>
      </p:sp>
      <p:sp>
        <p:nvSpPr>
          <p:cNvPr id="16" name="Freccia bidirezionale orizzontale 15"/>
          <p:cNvSpPr/>
          <p:nvPr/>
        </p:nvSpPr>
        <p:spPr>
          <a:xfrm>
            <a:off x="5286380" y="278605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429256" y="242886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confronto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00298" y="928670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INDIVIDUAZIONE DELLE CRITICITA’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magine 6" descr="C:\Users\Hp\Desktop\laboratorio Astarita\progetto\relazione_e_presentazione\RELAZIONE\zone_critich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357562"/>
            <a:ext cx="6120130" cy="289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Hp\Desktop\laboratorio Astarita\progetto\analisi\cattura 1 o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478217" cy="18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Hp\Desktop\laboratorio Astarita\progetto\analisi\cattura 3 ok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2214578" cy="17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:\Users\Hp\Desktop\laboratorio Astarita\progetto\analisi\cattura 2 ok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8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14282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Zona di intervento 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4282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ona di intervento 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929454" y="185736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Zona di intervento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00562" y="928670"/>
            <a:ext cx="464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INTERVENTI PROPOSTI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magine 6" descr="C:\Users\Hp\Desktop\laboratorio Astarita\progetto\relazione_e_presentazione\RELAZIONE\interven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72560" cy="49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00298" y="928670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INTERVENTI PROPOSTI - dettagli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magine 6" descr="C:\Users\Hp\Desktop\laboratorio Astarita\progetto\relazione_e_presentazione\RELAZIONE\intervento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66442"/>
            <a:ext cx="8715436" cy="39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357422" y="164305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ZONA </a:t>
            </a:r>
            <a:r>
              <a:rPr lang="it-IT" sz="3200" b="1" i="1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INTERVENTO 1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Analisi e progettazione dei lavori per la riqualificazione logistica dei flussi di traffico dell’area urbana dello svincolo della A2 a Cosenza (CS)</a:t>
            </a:r>
            <a:endParaRPr lang="it-IT" sz="1600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00298" y="928670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INTERVENTI PROPOSTI - dettagli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57422" y="164305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ZONA </a:t>
            </a:r>
            <a:r>
              <a:rPr lang="it-IT" sz="3200" b="1" i="1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INTERVENTO 2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26" y="6550223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Gruppo di Lavoro: CHIMENTO – MAURO – MUZZILLO - SICILIANO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Immagine 7" descr="C:\Users\Hp\Desktop\laboratorio Astarita\progetto\relazione_e_presentazione\RELAZIONE\intervento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8581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682</Words>
  <PresentationFormat>Presentazione su schermo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Hp</cp:lastModifiedBy>
  <cp:revision>32</cp:revision>
  <dcterms:modified xsi:type="dcterms:W3CDTF">2018-06-18T12:15:54Z</dcterms:modified>
</cp:coreProperties>
</file>